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0" r:id="rId2"/>
    <p:sldId id="263" r:id="rId3"/>
    <p:sldId id="256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501008"/>
            <a:ext cx="7920880" cy="2088232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Обеденный зал</a:t>
            </a: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МБОУ СОШ </a:t>
            </a:r>
            <a:r>
              <a:rPr lang="ru-RU" sz="4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.Бугульчан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Куюргазинский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5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Picture 2" descr="C:\Users\МОУ О\Desktop\Бугульчан\Фото зала\photo_5330261921842185826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629"/>
            <a:ext cx="8280920" cy="621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74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МОУ О\Desktop\Бугульчан\Фото зала\photo_5330261921842185827_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400256" cy="630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878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35</TotalTime>
  <Words>2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Углы</vt:lpstr>
      <vt:lpstr>Обеденный зал  МБОУ СОШ с.Бугульчан Куюргазинский район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МОУ О</cp:lastModifiedBy>
  <cp:revision>9</cp:revision>
  <dcterms:created xsi:type="dcterms:W3CDTF">2023-04-19T06:02:05Z</dcterms:created>
  <dcterms:modified xsi:type="dcterms:W3CDTF">2023-04-19T09:18:10Z</dcterms:modified>
</cp:coreProperties>
</file>